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7" r:id="rId2"/>
    <p:sldId id="258" r:id="rId3"/>
    <p:sldId id="259" r:id="rId4"/>
    <p:sldId id="272" r:id="rId5"/>
    <p:sldId id="260" r:id="rId6"/>
    <p:sldId id="262" r:id="rId7"/>
    <p:sldId id="270" r:id="rId8"/>
    <p:sldId id="269" r:id="rId9"/>
  </p:sldIdLst>
  <p:sldSz cx="9144000" cy="6858000" type="screen4x3"/>
  <p:notesSz cx="6858000" cy="9144000"/>
  <p:defaultTextStyle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3344" autoAdjust="0"/>
    <p:restoredTop sz="93969" autoAdjust="0"/>
  </p:normalViewPr>
  <p:slideViewPr>
    <p:cSldViewPr>
      <p:cViewPr varScale="1">
        <p:scale>
          <a:sx n="69" d="100"/>
          <a:sy n="69" d="100"/>
        </p:scale>
        <p:origin x="-1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54D4857D-62A5-486B-9129-468003D7E020}" type="datetimeFigureOut">
              <a:rPr lang="en-US" smtClean="0"/>
              <a:pPr/>
              <a:t>11/6/2009</a:t>
            </a:fld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2EBE4566-6F3A-4CC1-BD6C-9C510D05F12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2D2EF2CE-B28C-4ED4-8FD0-48BB3F48846A}" type="datetimeFigureOut">
              <a:rPr lang="en-US" smtClean="0"/>
              <a:pPr/>
              <a:t>11/6/2009</a:t>
            </a:fld>
            <a:endParaRPr lang="en-US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61807874-5299-41B2-A37A-6AA3547857F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>
            <a:spLocks noGrp="1"/>
          </p:cNvSpPr>
          <p:nvPr>
            <p:ph type="subTitle" idx="1"/>
          </p:nvPr>
        </p:nvSpPr>
        <p:spPr>
          <a:xfrm>
            <a:off x="457200" y="5396132"/>
            <a:ext cx="8098302" cy="762000"/>
          </a:xfrm>
        </p:spPr>
        <p:txBody>
          <a:bodyPr/>
          <a:lstStyle>
            <a:lvl1pPr marL="0" indent="0" algn="r">
              <a:buNone/>
              <a:defRPr sz="1400"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grpSp>
        <p:nvGrpSpPr>
          <p:cNvPr id="16" name="Group 23"/>
          <p:cNvGrpSpPr/>
          <p:nvPr/>
        </p:nvGrpSpPr>
        <p:grpSpPr>
          <a:xfrm>
            <a:off x="14990" y="1976657"/>
            <a:ext cx="2042410" cy="533400"/>
            <a:chOff x="0" y="2000250"/>
            <a:chExt cx="3733800" cy="533400"/>
          </a:xfrm>
        </p:grpSpPr>
        <p:sp>
          <p:nvSpPr>
            <p:cNvPr id="30" name="Rectangle 14"/>
            <p:cNvSpPr/>
            <p:nvPr/>
          </p:nvSpPr>
          <p:spPr>
            <a:xfrm>
              <a:off x="0" y="2381250"/>
              <a:ext cx="373380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7" name="Rectangle 14"/>
            <p:cNvSpPr/>
            <p:nvPr/>
          </p:nvSpPr>
          <p:spPr>
            <a:xfrm>
              <a:off x="0" y="2305050"/>
              <a:ext cx="373380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21" name="Rectangle 14"/>
            <p:cNvSpPr/>
            <p:nvPr/>
          </p:nvSpPr>
          <p:spPr>
            <a:xfrm>
              <a:off x="0" y="2228850"/>
              <a:ext cx="373380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8" name="Rectangle 14"/>
            <p:cNvSpPr/>
            <p:nvPr/>
          </p:nvSpPr>
          <p:spPr>
            <a:xfrm>
              <a:off x="0" y="2152650"/>
              <a:ext cx="373380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6" name="Rectangle 14"/>
            <p:cNvSpPr/>
            <p:nvPr/>
          </p:nvSpPr>
          <p:spPr>
            <a:xfrm>
              <a:off x="0" y="2076450"/>
              <a:ext cx="373380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20" name="Rectangle 14"/>
            <p:cNvSpPr/>
            <p:nvPr/>
          </p:nvSpPr>
          <p:spPr>
            <a:xfrm>
              <a:off x="0" y="20002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3" name="Rectangle 14"/>
            <p:cNvSpPr/>
            <p:nvPr/>
          </p:nvSpPr>
          <p:spPr>
            <a:xfrm>
              <a:off x="0" y="24574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</p:grpSp>
      <p:grpSp>
        <p:nvGrpSpPr>
          <p:cNvPr id="29" name="Group 35"/>
          <p:cNvGrpSpPr/>
          <p:nvPr/>
        </p:nvGrpSpPr>
        <p:grpSpPr>
          <a:xfrm>
            <a:off x="8584055" y="1976657"/>
            <a:ext cx="552450" cy="542925"/>
            <a:chOff x="8667750" y="2000250"/>
            <a:chExt cx="476250" cy="542925"/>
          </a:xfrm>
        </p:grpSpPr>
        <p:sp>
          <p:nvSpPr>
            <p:cNvPr id="26" name="Rectangle 14"/>
            <p:cNvSpPr/>
            <p:nvPr/>
          </p:nvSpPr>
          <p:spPr>
            <a:xfrm>
              <a:off x="8667750" y="2381250"/>
              <a:ext cx="47625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22" name="Rectangle 14"/>
            <p:cNvSpPr/>
            <p:nvPr/>
          </p:nvSpPr>
          <p:spPr>
            <a:xfrm>
              <a:off x="8667750" y="2305050"/>
              <a:ext cx="47625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7" name="Rectangle 14"/>
            <p:cNvSpPr/>
            <p:nvPr/>
          </p:nvSpPr>
          <p:spPr>
            <a:xfrm>
              <a:off x="8667750" y="2228850"/>
              <a:ext cx="47625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28" name="Rectangle 14"/>
            <p:cNvSpPr/>
            <p:nvPr/>
          </p:nvSpPr>
          <p:spPr>
            <a:xfrm>
              <a:off x="8667750" y="2152650"/>
              <a:ext cx="47625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667750" y="2076450"/>
              <a:ext cx="47625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8" name="Rectangle 14"/>
            <p:cNvSpPr/>
            <p:nvPr/>
          </p:nvSpPr>
          <p:spPr>
            <a:xfrm>
              <a:off x="8667750" y="2000250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9" name="Rectangle 14"/>
            <p:cNvSpPr/>
            <p:nvPr/>
          </p:nvSpPr>
          <p:spPr>
            <a:xfrm>
              <a:off x="8667750" y="2466975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</p:grpSp>
      <p:sp>
        <p:nvSpPr>
          <p:cNvPr id="24" name="Oval 28"/>
          <p:cNvSpPr/>
          <p:nvPr userDrawn="1"/>
        </p:nvSpPr>
        <p:spPr>
          <a:xfrm>
            <a:off x="8572500" y="603885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3" name="Oval 28"/>
          <p:cNvSpPr/>
          <p:nvPr userDrawn="1"/>
        </p:nvSpPr>
        <p:spPr>
          <a:xfrm>
            <a:off x="8572500" y="632460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5" name="Oval 28"/>
          <p:cNvSpPr/>
          <p:nvPr userDrawn="1"/>
        </p:nvSpPr>
        <p:spPr>
          <a:xfrm>
            <a:off x="8572500" y="5476875"/>
            <a:ext cx="152400" cy="152400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4" name="Oval 28"/>
          <p:cNvSpPr/>
          <p:nvPr userDrawn="1"/>
        </p:nvSpPr>
        <p:spPr>
          <a:xfrm>
            <a:off x="8572500" y="575310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9" name="Rectangle 3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extLst/>
          </a:lstStyle>
          <a:p>
            <a:pPr algn="r"/>
            <a:fld id="{8F67D422-08A8-451B-9A67-21962FC4B660}" type="datetimeFigureOut">
              <a:rPr lang="en-US" sz="1100" smtClean="0"/>
              <a:pPr algn="r"/>
              <a:t>11/6/2009</a:t>
            </a:fld>
            <a:endParaRPr lang="en-US"/>
          </a:p>
        </p:txBody>
      </p:sp>
      <p:sp>
        <p:nvSpPr>
          <p:cNvPr id="25" name="Rectangle 35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extLst/>
          </a:lstStyle>
          <a:p>
            <a:fld id="{169B2101-2E9F-420A-91A3-890890D84497}" type="slidenum">
              <a:rPr lang="en-US" sz="1200" smtClean="0"/>
              <a:pPr/>
              <a:t>‹#›</a:t>
            </a:fld>
            <a:endParaRPr lang="en-US"/>
          </a:p>
        </p:txBody>
      </p:sp>
      <p:sp>
        <p:nvSpPr>
          <p:cNvPr id="31" name="Rectangle 36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extLst/>
          </a:lstStyle>
          <a:p>
            <a:endParaRPr lang="en-US"/>
          </a:p>
        </p:txBody>
      </p:sp>
      <p:sp>
        <p:nvSpPr>
          <p:cNvPr id="33" name="Rectangle 32"/>
          <p:cNvSpPr>
            <a:spLocks noGrp="1"/>
          </p:cNvSpPr>
          <p:nvPr>
            <p:ph type="title" hasCustomPrompt="1"/>
          </p:nvPr>
        </p:nvSpPr>
        <p:spPr>
          <a:xfrm>
            <a:off x="2057400" y="281352"/>
            <a:ext cx="6509239" cy="3886200"/>
          </a:xfrm>
          <a:scene3d>
            <a:camera prst="orthographicFront"/>
            <a:lightRig rig="threePt" dir="t"/>
          </a:scene3d>
          <a:sp3d/>
        </p:spPr>
        <p:txBody>
          <a:bodyPr vert="horz" anchor="ctr">
            <a:normAutofit/>
          </a:bodyPr>
          <a:lstStyle>
            <a:lvl1pPr algn="ctr">
              <a:lnSpc>
                <a:spcPct val="100000"/>
              </a:lnSpc>
              <a:defRPr kumimoji="0" lang="en-US" sz="7200" b="1" i="0" u="none" strike="noStrike" kern="0" cap="none" spc="0" normalizeH="0" baseline="0" noProof="0" dirty="0" smtClean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chemeClr val="accent6">
                        <a:shade val="80000"/>
                      </a:schemeClr>
                    </a:gs>
                    <a:gs pos="45000">
                      <a:schemeClr val="accent6">
                        <a:shade val="100000"/>
                      </a:scheme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dirty="0" smtClean="0"/>
              <a:t>Show Title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Rectangle 1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extLst/>
          </a:lstStyle>
          <a:p>
            <a:pPr algn="r"/>
            <a:fld id="{8F67D422-08A8-451B-9A67-21962FC4B660}" type="datetimeFigureOut">
              <a:rPr lang="en-US" sz="1100" smtClean="0"/>
              <a:pPr algn="r"/>
              <a:t>11/6/2009</a:t>
            </a:fld>
            <a:endParaRPr lang="en-US"/>
          </a:p>
        </p:txBody>
      </p:sp>
      <p:sp>
        <p:nvSpPr>
          <p:cNvPr id="27" name="Rectangle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extLst/>
          </a:lstStyle>
          <a:p>
            <a:fld id="{169B2101-2E9F-420A-91A3-890890D84497}" type="slidenum">
              <a:rPr lang="en-US" sz="1200" smtClean="0"/>
              <a:pPr/>
              <a:t>‹#›</a:t>
            </a:fld>
            <a:endParaRPr lang="en-US"/>
          </a:p>
        </p:txBody>
      </p:sp>
      <p:sp>
        <p:nvSpPr>
          <p:cNvPr id="4" name="Rectangle 1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extLst/>
          </a:lstStyle>
          <a:p>
            <a:endParaRPr lang="en-US"/>
          </a:p>
        </p:txBody>
      </p:sp>
      <p:sp>
        <p:nvSpPr>
          <p:cNvPr id="28" name="Rectangle 14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extLst/>
          </a:lstStyle>
          <a:p>
            <a:pPr algn="r"/>
            <a:fld id="{8F67D422-08A8-451B-9A67-21962FC4B660}" type="datetimeFigureOut">
              <a:rPr lang="en-US" sz="1100" smtClean="0"/>
              <a:pPr algn="r"/>
              <a:t>11/6/2009</a:t>
            </a:fld>
            <a:endParaRPr lang="en-US"/>
          </a:p>
        </p:txBody>
      </p:sp>
      <p:sp>
        <p:nvSpPr>
          <p:cNvPr id="26" name="Rectangl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extLst/>
          </a:lstStyle>
          <a:p>
            <a:endParaRPr lang="en-US"/>
          </a:p>
        </p:txBody>
      </p:sp>
      <p:sp>
        <p:nvSpPr>
          <p:cNvPr id="12" name="Rectangl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extLst/>
          </a:lstStyle>
          <a:p>
            <a:fld id="{169B2101-2E9F-420A-91A3-890890D84497}" type="slidenum">
              <a:rPr lang="en-US" sz="1200" smtClean="0"/>
              <a:pPr/>
              <a:t>‹#›</a:t>
            </a:fld>
            <a:endParaRPr lang="en-US"/>
          </a:p>
        </p:txBody>
      </p:sp>
      <p:sp>
        <p:nvSpPr>
          <p:cNvPr id="27" name="Rectangle 6"/>
          <p:cNvSpPr>
            <a:spLocks noGrp="1"/>
          </p:cNvSpPr>
          <p:nvPr>
            <p:ph type="title" hasCustomPrompt="1"/>
          </p:nvPr>
        </p:nvSpPr>
        <p:spPr>
          <a:xfrm>
            <a:off x="228600" y="1676400"/>
            <a:ext cx="8229600" cy="1143000"/>
          </a:xfrm>
        </p:spPr>
        <p:txBody>
          <a:bodyPr rtlCol="0" anchor="ctr">
            <a:normAutofit/>
          </a:bodyPr>
          <a:lstStyle>
            <a:lvl1pPr>
              <a:defRPr kumimoji="0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defRPr>
            </a:lvl1pPr>
            <a:extLst/>
          </a:lstStyle>
          <a:p>
            <a:r>
              <a:rPr lang="en-US" dirty="0" smtClean="0"/>
              <a:t>Click to add section title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mple Question &amp;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>
              <a:defRPr/>
            </a:lvl1pPr>
            <a:extLst/>
          </a:lstStyle>
          <a:p>
            <a:fld id="{1BEBB2CB-903D-46EF-8227-E770ED8FF514}" type="datetimeFigureOut">
              <a:rPr lang="en-US" smtClean="0"/>
              <a:pPr/>
              <a:t>11/6/2009</a:t>
            </a:fld>
            <a:endParaRPr lang="en-US"/>
          </a:p>
        </p:txBody>
      </p:sp>
      <p:sp>
        <p:nvSpPr>
          <p:cNvPr id="22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en-US"/>
          </a:p>
        </p:txBody>
      </p:sp>
      <p:sp>
        <p:nvSpPr>
          <p:cNvPr id="31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8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>
              <a:defRPr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lang="en-US" dirty="0" smtClean="0"/>
              <a:t>Click to add question</a:t>
            </a:r>
            <a:endParaRPr lang="en-US" dirty="0"/>
          </a:p>
        </p:txBody>
      </p:sp>
      <p:sp>
        <p:nvSpPr>
          <p:cNvPr id="13" name="Rectangle 13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1676400"/>
            <a:ext cx="8229600" cy="1143000"/>
          </a:xfrm>
        </p:spPr>
        <p:txBody>
          <a:bodyPr rtlCol="0" anchor="ctr"/>
          <a:lstStyle>
            <a:lvl1pPr algn="ctr">
              <a:buFontTx/>
              <a:buNone/>
              <a:defRPr kumimoji="0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chemeClr val="accent6">
                        <a:shade val="80000"/>
                      </a:schemeClr>
                    </a:gs>
                    <a:gs pos="45000">
                      <a:schemeClr val="accent6">
                        <a:shade val="100000"/>
                      </a:scheme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defRPr>
            </a:lvl1pPr>
            <a:extLst/>
          </a:lstStyle>
          <a:p>
            <a:pPr lvl="0"/>
            <a:r>
              <a:rPr lang="en-US" dirty="0" smtClean="0"/>
              <a:t>Click to add answer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 build="p">
        <p:tmplLst>
          <p:tmpl lvl="1">
            <p:tnLst>
              <p:par>
                <p:cTn presetID="45" presetClass="entr" presetSubtype="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tailed Question &amp;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>
              <a:defRPr/>
            </a:lvl1pPr>
            <a:extLst/>
          </a:lstStyle>
          <a:p>
            <a:fld id="{1BEBB2CB-903D-46EF-8227-E770ED8FF514}" type="datetimeFigureOut">
              <a:rPr lang="en-US" smtClean="0"/>
              <a:pPr/>
              <a:t>11/6/2009</a:t>
            </a:fld>
            <a:endParaRPr lang="en-US"/>
          </a:p>
        </p:txBody>
      </p:sp>
      <p:sp>
        <p:nvSpPr>
          <p:cNvPr id="28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en-US"/>
          </a:p>
        </p:txBody>
      </p:sp>
      <p:sp>
        <p:nvSpPr>
          <p:cNvPr id="10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Rectangle 8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>
              <a:defRPr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lang="en-US" dirty="0" smtClean="0"/>
              <a:t>Click to add question</a:t>
            </a:r>
            <a:endParaRPr lang="en-US" dirty="0"/>
          </a:p>
        </p:txBody>
      </p:sp>
      <p:sp>
        <p:nvSpPr>
          <p:cNvPr id="25" name="Rectangle 13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1676400"/>
            <a:ext cx="8229600" cy="1143000"/>
          </a:xfrm>
        </p:spPr>
        <p:txBody>
          <a:bodyPr rtlCol="0" anchor="ctr"/>
          <a:lstStyle>
            <a:lvl1pPr algn="ctr">
              <a:buFontTx/>
              <a:buNone/>
              <a:defRPr kumimoji="0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chemeClr val="accent6">
                        <a:shade val="80000"/>
                      </a:schemeClr>
                    </a:gs>
                    <a:gs pos="45000">
                      <a:schemeClr val="accent6">
                        <a:shade val="100000"/>
                      </a:scheme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defRPr>
            </a:lvl1pPr>
            <a:extLst/>
          </a:lstStyle>
          <a:p>
            <a:pPr lvl="0"/>
            <a:r>
              <a:rPr lang="en-US" dirty="0" smtClean="0"/>
              <a:t>Click to add answer</a:t>
            </a:r>
            <a:endParaRPr lang="en-US" dirty="0"/>
          </a:p>
        </p:txBody>
      </p:sp>
      <p:sp>
        <p:nvSpPr>
          <p:cNvPr id="22" name="Rectangle 9"/>
          <p:cNvSpPr>
            <a:spLocks noGrp="1"/>
          </p:cNvSpPr>
          <p:nvPr>
            <p:ph type="body" sz="quarter" idx="15" hasCustomPrompt="1"/>
          </p:nvPr>
        </p:nvSpPr>
        <p:spPr>
          <a:xfrm>
            <a:off x="1828800" y="3124200"/>
            <a:ext cx="5105400" cy="1981200"/>
          </a:xfrm>
        </p:spPr>
        <p:txBody>
          <a:bodyPr vert="horz"/>
          <a:lstStyle>
            <a:lvl1pPr algn="ctr">
              <a:buFontTx/>
              <a:buNone/>
              <a:defRPr i="1" baseline="0"/>
            </a:lvl1pPr>
            <a:extLst/>
          </a:lstStyle>
          <a:p>
            <a:pPr lvl="0"/>
            <a:r>
              <a:rPr lang="en-US" dirty="0" smtClean="0"/>
              <a:t>Click to add detail to the answer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5" grpId="0" build="p">
        <p:tmplLst>
          <p:tmpl lvl="1">
            <p:tnLst>
              <p:par>
                <p:cTn presetID="45" presetClass="entr" presetSubtype="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 Question (Answer: Tr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>
              <a:defRPr/>
            </a:lvl1pPr>
            <a:extLst/>
          </a:lstStyle>
          <a:p>
            <a:fld id="{1BEBB2CB-903D-46EF-8227-E770ED8FF514}" type="datetimeFigureOut">
              <a:rPr lang="en-US" smtClean="0"/>
              <a:pPr/>
              <a:t>11/6/2009</a:t>
            </a:fld>
            <a:endParaRPr lang="en-US"/>
          </a:p>
        </p:txBody>
      </p:sp>
      <p:sp>
        <p:nvSpPr>
          <p:cNvPr id="11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en-US"/>
          </a:p>
        </p:txBody>
      </p:sp>
      <p:sp>
        <p:nvSpPr>
          <p:cNvPr id="10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7" name="Question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>
              <a:defRPr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lang="en-US" dirty="0" smtClean="0"/>
              <a:t>Click to add question</a:t>
            </a:r>
            <a:endParaRPr lang="en-US" dirty="0"/>
          </a:p>
        </p:txBody>
      </p:sp>
      <p:sp>
        <p:nvSpPr>
          <p:cNvPr id="8" name="Answer Base"/>
          <p:cNvSpPr txBox="1"/>
          <p:nvPr userDrawn="1"/>
        </p:nvSpPr>
        <p:spPr>
          <a:xfrm>
            <a:off x="182880" y="1676400"/>
            <a:ext cx="8321040" cy="1828800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extLst/>
          </a:lstStyle>
          <a:p>
            <a:pPr marL="0" indent="0" algn="ctr" rtl="0" latinLnBrk="0">
              <a:spcBef>
                <a:spcPct val="20000"/>
              </a:spcBef>
              <a:buNone/>
            </a:pPr>
            <a:r>
              <a:rPr lang="en-US" sz="7200" dirty="0" smtClean="0">
                <a:solidFill>
                  <a:schemeClr val="tx1">
                    <a:alpha val="40000"/>
                  </a:schemeClr>
                </a:solidFill>
              </a:rPr>
              <a:t>TRUE</a:t>
            </a:r>
            <a:r>
              <a:rPr lang="en-US" sz="7200" baseline="0" dirty="0" smtClean="0">
                <a:solidFill>
                  <a:schemeClr val="tx1">
                    <a:alpha val="40000"/>
                  </a:schemeClr>
                </a:solidFill>
              </a:rPr>
              <a:t> </a:t>
            </a:r>
            <a:r>
              <a:rPr lang="en-US" sz="7200" dirty="0" smtClean="0">
                <a:solidFill>
                  <a:schemeClr val="tx1">
                    <a:alpha val="40000"/>
                  </a:schemeClr>
                </a:solidFill>
              </a:rPr>
              <a:t>or FALSE?</a:t>
            </a:r>
            <a:endParaRPr lang="en-US" sz="7200" dirty="0">
              <a:solidFill>
                <a:schemeClr val="tx1">
                  <a:alpha val="40000"/>
                </a:schemeClr>
              </a:solidFill>
            </a:endParaRPr>
          </a:p>
        </p:txBody>
      </p:sp>
      <p:sp>
        <p:nvSpPr>
          <p:cNvPr id="7" name="Answer"/>
          <p:cNvSpPr/>
          <p:nvPr userDrawn="1"/>
        </p:nvSpPr>
        <p:spPr>
          <a:xfrm>
            <a:off x="182880" y="1676400"/>
            <a:ext cx="8321040" cy="1200329"/>
          </a:xfrm>
          <a:prstGeom prst="rect">
            <a:avLst/>
          </a:prstGeom>
        </p:spPr>
        <p:txBody>
          <a:bodyPr wrap="square">
            <a:spAutoFit/>
          </a:bodyPr>
          <a:lstStyle>
            <a:extLst/>
          </a:lstStyle>
          <a:p>
            <a:pPr indent="0" algn="ctr" latinLnBrk="0">
              <a:spcBef>
                <a:spcPct val="20000"/>
              </a:spcBef>
              <a:buNone/>
            </a:pPr>
            <a:r>
              <a:rPr lang="en-US" sz="7200" dirty="0" smtClean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ea typeface="+mn-ea"/>
                <a:cs typeface="+mn-cs"/>
              </a:rPr>
              <a:t>TRUE </a:t>
            </a:r>
            <a:r>
              <a:rPr lang="en-US" sz="7200" dirty="0" smtClean="0">
                <a:solidFill>
                  <a:prstClr val="white">
                    <a:alpha val="40000"/>
                  </a:prstClr>
                </a:solidFill>
                <a:ea typeface="+mn-ea"/>
                <a:cs typeface="+mn-cs"/>
              </a:rPr>
              <a:t>or FALSE?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 Question (Answer: Fals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>
              <a:defRPr/>
            </a:lvl1pPr>
            <a:extLst/>
          </a:lstStyle>
          <a:p>
            <a:fld id="{1BEBB2CB-903D-46EF-8227-E770ED8FF514}" type="datetimeFigureOut">
              <a:rPr lang="en-US" smtClean="0"/>
              <a:pPr/>
              <a:t>11/6/2009</a:t>
            </a:fld>
            <a:endParaRPr lang="en-US"/>
          </a:p>
        </p:txBody>
      </p:sp>
      <p:sp>
        <p:nvSpPr>
          <p:cNvPr id="2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en-US"/>
          </a:p>
        </p:txBody>
      </p:sp>
      <p:sp>
        <p:nvSpPr>
          <p:cNvPr id="28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Question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>
              <a:defRPr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lang="en-US" dirty="0" smtClean="0"/>
              <a:t>Click to add question</a:t>
            </a:r>
            <a:endParaRPr lang="en-US" dirty="0"/>
          </a:p>
        </p:txBody>
      </p:sp>
      <p:sp>
        <p:nvSpPr>
          <p:cNvPr id="29" name="Answer Base"/>
          <p:cNvSpPr txBox="1"/>
          <p:nvPr userDrawn="1"/>
        </p:nvSpPr>
        <p:spPr>
          <a:xfrm>
            <a:off x="228600" y="1600200"/>
            <a:ext cx="8229600" cy="1293926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extLst/>
          </a:lstStyle>
          <a:p>
            <a:pPr marL="0" indent="0" algn="ctr" rtl="0" latinLnBrk="0">
              <a:spcBef>
                <a:spcPct val="20000"/>
              </a:spcBef>
              <a:buNone/>
            </a:pPr>
            <a:r>
              <a:rPr lang="en-US" sz="7200" dirty="0" smtClean="0">
                <a:solidFill>
                  <a:schemeClr val="tx1">
                    <a:alpha val="40000"/>
                  </a:schemeClr>
                </a:solidFill>
              </a:rPr>
              <a:t>TRUE</a:t>
            </a:r>
            <a:r>
              <a:rPr lang="en-US" sz="7200" baseline="0" dirty="0" smtClean="0">
                <a:solidFill>
                  <a:schemeClr val="tx1">
                    <a:alpha val="40000"/>
                  </a:schemeClr>
                </a:solidFill>
              </a:rPr>
              <a:t> </a:t>
            </a:r>
            <a:r>
              <a:rPr lang="en-US" sz="7200" dirty="0" smtClean="0">
                <a:solidFill>
                  <a:schemeClr val="tx1">
                    <a:alpha val="40000"/>
                  </a:schemeClr>
                </a:solidFill>
              </a:rPr>
              <a:t>or FALSE?</a:t>
            </a:r>
            <a:endParaRPr lang="en-US" sz="7200" dirty="0">
              <a:solidFill>
                <a:schemeClr val="tx1">
                  <a:alpha val="40000"/>
                </a:schemeClr>
              </a:solidFill>
            </a:endParaRPr>
          </a:p>
        </p:txBody>
      </p:sp>
      <p:sp>
        <p:nvSpPr>
          <p:cNvPr id="7" name="Answer"/>
          <p:cNvSpPr/>
          <p:nvPr userDrawn="1"/>
        </p:nvSpPr>
        <p:spPr>
          <a:xfrm>
            <a:off x="228600" y="1600200"/>
            <a:ext cx="8229600" cy="1200329"/>
          </a:xfrm>
          <a:prstGeom prst="rect">
            <a:avLst/>
          </a:prstGeom>
        </p:spPr>
        <p:txBody>
          <a:bodyPr wrap="square">
            <a:spAutoFit/>
          </a:bodyPr>
          <a:lstStyle>
            <a:extLst/>
          </a:lstStyle>
          <a:p>
            <a:pPr algn="ctr"/>
            <a:r>
              <a:rPr lang="en-US" sz="7200" dirty="0" smtClean="0">
                <a:solidFill>
                  <a:prstClr val="white">
                    <a:alpha val="40000"/>
                  </a:prstClr>
                </a:solidFill>
                <a:ea typeface="+mn-ea"/>
                <a:cs typeface="+mn-cs"/>
              </a:rPr>
              <a:t>TRUE or </a:t>
            </a:r>
            <a:r>
              <a:rPr lang="en-US" sz="7200" dirty="0" smtClean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ea typeface="+mn-ea"/>
                <a:cs typeface="+mn-cs"/>
              </a:rPr>
              <a:t>FALSE</a:t>
            </a:r>
            <a:r>
              <a:rPr lang="en-US" sz="7200" dirty="0" smtClean="0">
                <a:solidFill>
                  <a:prstClr val="white">
                    <a:alpha val="40000"/>
                  </a:prstClr>
                </a:solidFill>
                <a:ea typeface="+mn-ea"/>
                <a:cs typeface="+mn-cs"/>
              </a:rPr>
              <a:t>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7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ultiple Cho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/>
          </p:cNvSpPr>
          <p:nvPr>
            <p:ph type="title" hasCustomPrompt="1"/>
          </p:nvPr>
        </p:nvSpPr>
        <p:spPr>
          <a:xfrm>
            <a:off x="685800" y="228600"/>
            <a:ext cx="7696200" cy="1371600"/>
          </a:xfrm>
        </p:spPr>
        <p:txBody>
          <a:bodyPr vert="horz"/>
          <a:lstStyle>
            <a:lvl1pPr algn="l">
              <a:defRPr i="1" baseline="0"/>
            </a:lvl1pPr>
            <a:extLst/>
          </a:lstStyle>
          <a:p>
            <a:r>
              <a:rPr lang="en-US" dirty="0" smtClean="0"/>
              <a:t>Click to add question</a:t>
            </a:r>
            <a:endParaRPr lang="en-US" dirty="0"/>
          </a:p>
        </p:txBody>
      </p:sp>
      <p:sp>
        <p:nvSpPr>
          <p:cNvPr id="31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>
              <a:defRPr/>
            </a:lvl1pPr>
            <a:extLst/>
          </a:lstStyle>
          <a:p>
            <a:fld id="{1BEBB2CB-903D-46EF-8227-E770ED8FF514}" type="datetimeFigureOut">
              <a:rPr lang="en-US" smtClean="0"/>
              <a:pPr/>
              <a:t>11/6/2009</a:t>
            </a:fld>
            <a:endParaRPr lang="en-US"/>
          </a:p>
        </p:txBody>
      </p:sp>
      <p:sp>
        <p:nvSpPr>
          <p:cNvPr id="26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en-US"/>
          </a:p>
        </p:txBody>
      </p:sp>
      <p:sp>
        <p:nvSpPr>
          <p:cNvPr id="9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10"/>
          <p:cNvSpPr txBox="1"/>
          <p:nvPr userDrawn="1"/>
        </p:nvSpPr>
        <p:spPr>
          <a:xfrm>
            <a:off x="457200" y="2057400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lang="en-US" sz="2000" b="1" dirty="0" smtClean="0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A.</a:t>
            </a:r>
          </a:p>
        </p:txBody>
      </p:sp>
      <p:sp>
        <p:nvSpPr>
          <p:cNvPr id="15" name="Rectangle 13"/>
          <p:cNvSpPr>
            <a:spLocks noGrp="1"/>
          </p:cNvSpPr>
          <p:nvPr>
            <p:ph type="body" sz="quarter" idx="17" hasCustomPrompt="1"/>
          </p:nvPr>
        </p:nvSpPr>
        <p:spPr>
          <a:xfrm>
            <a:off x="1143000" y="4800600"/>
            <a:ext cx="7086600" cy="457200"/>
          </a:xfrm>
        </p:spPr>
        <p:txBody>
          <a:bodyPr rtlCol="0" anchor="ctr"/>
          <a:lstStyle>
            <a:lvl1pPr marL="0" indent="0">
              <a:buFontTx/>
              <a:buNone/>
              <a:defRPr i="0" baseline="0"/>
            </a:lvl1pPr>
            <a:extLst/>
          </a:lstStyle>
          <a:p>
            <a:pPr lvl="0"/>
            <a:r>
              <a:rPr lang="en-US" dirty="0" smtClean="0"/>
              <a:t>Click to add an incorrect answer</a:t>
            </a:r>
            <a:endParaRPr lang="en-US" dirty="0"/>
          </a:p>
        </p:txBody>
      </p:sp>
      <p:sp>
        <p:nvSpPr>
          <p:cNvPr id="16" name="Rectangle 13"/>
          <p:cNvSpPr>
            <a:spLocks noGrp="1"/>
          </p:cNvSpPr>
          <p:nvPr>
            <p:ph type="body" sz="quarter" idx="18" hasCustomPrompt="1"/>
          </p:nvPr>
        </p:nvSpPr>
        <p:spPr>
          <a:xfrm>
            <a:off x="1143000" y="4114800"/>
            <a:ext cx="7086600" cy="457200"/>
          </a:xfrm>
        </p:spPr>
        <p:txBody>
          <a:bodyPr rtlCol="0" anchor="ctr"/>
          <a:lstStyle>
            <a:lvl1pPr marL="0" indent="0">
              <a:buFontTx/>
              <a:buNone/>
              <a:defRPr i="0" baseline="0"/>
            </a:lvl1pPr>
            <a:extLst/>
          </a:lstStyle>
          <a:p>
            <a:pPr lvl="0"/>
            <a:r>
              <a:rPr lang="en-US" dirty="0" smtClean="0"/>
              <a:t>Click to add an incorrect answer</a:t>
            </a:r>
            <a:endParaRPr lang="en-US" dirty="0"/>
          </a:p>
        </p:txBody>
      </p:sp>
      <p:sp>
        <p:nvSpPr>
          <p:cNvPr id="17" name="Rectangle 13"/>
          <p:cNvSpPr>
            <a:spLocks noGrp="1"/>
          </p:cNvSpPr>
          <p:nvPr>
            <p:ph type="body" sz="quarter" idx="19" hasCustomPrompt="1"/>
          </p:nvPr>
        </p:nvSpPr>
        <p:spPr>
          <a:xfrm>
            <a:off x="1143000" y="3429000"/>
            <a:ext cx="7086600" cy="457200"/>
          </a:xfrm>
        </p:spPr>
        <p:txBody>
          <a:bodyPr rtlCol="0" anchor="ctr"/>
          <a:lstStyle>
            <a:lvl1pPr marL="0" indent="0">
              <a:buFontTx/>
              <a:buNone/>
              <a:defRPr i="0" baseline="0"/>
            </a:lvl1pPr>
            <a:extLst/>
          </a:lstStyle>
          <a:p>
            <a:pPr lvl="0"/>
            <a:r>
              <a:rPr lang="en-US" dirty="0" smtClean="0"/>
              <a:t>Click to add an incorrect answer</a:t>
            </a:r>
            <a:endParaRPr lang="en-US" dirty="0"/>
          </a:p>
        </p:txBody>
      </p:sp>
      <p:sp>
        <p:nvSpPr>
          <p:cNvPr id="18" name="Rectangle 13"/>
          <p:cNvSpPr>
            <a:spLocks noGrp="1"/>
          </p:cNvSpPr>
          <p:nvPr>
            <p:ph type="body" sz="quarter" idx="20" hasCustomPrompt="1"/>
          </p:nvPr>
        </p:nvSpPr>
        <p:spPr>
          <a:xfrm>
            <a:off x="1143000" y="2743200"/>
            <a:ext cx="7086600" cy="457200"/>
          </a:xfrm>
        </p:spPr>
        <p:txBody>
          <a:bodyPr rtlCol="0" anchor="ctr"/>
          <a:lstStyle>
            <a:lvl1pPr marL="0" indent="0">
              <a:buFontTx/>
              <a:buNone/>
              <a:defRPr i="0" baseline="0"/>
            </a:lvl1pPr>
            <a:extLst/>
          </a:lstStyle>
          <a:p>
            <a:pPr lvl="0"/>
            <a:r>
              <a:rPr lang="en-US" dirty="0" smtClean="0"/>
              <a:t>Click to add an incorrect answer</a:t>
            </a:r>
            <a:endParaRPr lang="en-US" dirty="0"/>
          </a:p>
        </p:txBody>
      </p:sp>
      <p:sp>
        <p:nvSpPr>
          <p:cNvPr id="19" name="Rectangle 13"/>
          <p:cNvSpPr>
            <a:spLocks noGrp="1"/>
          </p:cNvSpPr>
          <p:nvPr>
            <p:ph type="body" sz="quarter" idx="21" hasCustomPrompt="1"/>
          </p:nvPr>
        </p:nvSpPr>
        <p:spPr>
          <a:xfrm>
            <a:off x="1143000" y="2057400"/>
            <a:ext cx="7086600" cy="457200"/>
          </a:xfrm>
        </p:spPr>
        <p:txBody>
          <a:bodyPr rtlCol="0" anchor="ctr"/>
          <a:lstStyle>
            <a:lvl1pPr marL="0" indent="0">
              <a:buFontTx/>
              <a:buNone/>
              <a:defRPr i="0" baseline="0"/>
            </a:lvl1pPr>
            <a:extLst/>
          </a:lstStyle>
          <a:p>
            <a:pPr lvl="0"/>
            <a:r>
              <a:rPr lang="en-US" dirty="0" smtClean="0"/>
              <a:t>Click to add a correct answer (then rearrange the choices)</a:t>
            </a:r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457200" y="2707957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lang="en-US" sz="2000" b="1" dirty="0" smtClean="0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B.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457200" y="3429000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lang="en-US" sz="2000" b="1" dirty="0" smtClean="0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C.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457200" y="4114800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lang="en-US" sz="2000" b="1" dirty="0" smtClean="0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D.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457200" y="4800600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lang="en-US" sz="2000" b="1" dirty="0" smtClean="0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>
        <p:tmplLst>
          <p:tmpl lvl="1">
            <p:tnLst>
              <p:par>
                <p:cTn presetID="10" presetClass="exit" presetSubtype="0" fill="hold" nodeType="after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xit" presetSubtype="0" fill="hold" nodeType="after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6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xit" presetSubtype="0" fill="hold" nodeType="after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7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xit" presetSubtype="0" fill="hold" nodeType="click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8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tem Match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en-US"/>
          </a:p>
        </p:txBody>
      </p:sp>
      <p:sp>
        <p:nvSpPr>
          <p:cNvPr id="16" name="Rectangle 7"/>
          <p:cNvSpPr>
            <a:spLocks noGrp="1"/>
          </p:cNvSpPr>
          <p:nvPr>
            <p:ph type="body" sz="quarter" idx="13" hasCustomPrompt="1"/>
          </p:nvPr>
        </p:nvSpPr>
        <p:spPr>
          <a:xfrm>
            <a:off x="914400" y="20574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item 1</a:t>
            </a:r>
            <a:endParaRPr lang="en-US" dirty="0"/>
          </a:p>
        </p:txBody>
      </p:sp>
      <p:sp>
        <p:nvSpPr>
          <p:cNvPr id="12" name="Rectangle 7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29718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item 2</a:t>
            </a:r>
            <a:endParaRPr lang="en-US" dirty="0"/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15" hasCustomPrompt="1"/>
          </p:nvPr>
        </p:nvSpPr>
        <p:spPr>
          <a:xfrm>
            <a:off x="914400" y="38862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item 3</a:t>
            </a:r>
            <a:endParaRPr lang="en-US" dirty="0"/>
          </a:p>
        </p:txBody>
      </p:sp>
      <p:sp>
        <p:nvSpPr>
          <p:cNvPr id="14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914400" y="48006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item 4</a:t>
            </a:r>
            <a:endParaRPr lang="en-US" dirty="0"/>
          </a:p>
        </p:txBody>
      </p:sp>
      <p:sp>
        <p:nvSpPr>
          <p:cNvPr id="10" name="Rectangle 7"/>
          <p:cNvSpPr>
            <a:spLocks noGrp="1"/>
          </p:cNvSpPr>
          <p:nvPr>
            <p:ph type="body" sz="quarter" idx="17" hasCustomPrompt="1"/>
          </p:nvPr>
        </p:nvSpPr>
        <p:spPr>
          <a:xfrm>
            <a:off x="914400" y="57150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item 5</a:t>
            </a:r>
            <a:endParaRPr lang="en-US" dirty="0"/>
          </a:p>
        </p:txBody>
      </p:sp>
      <p:sp>
        <p:nvSpPr>
          <p:cNvPr id="20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>
              <a:defRPr/>
            </a:lvl1pPr>
            <a:extLst/>
          </a:lstStyle>
          <a:p>
            <a:fld id="{1BEBB2CB-903D-46EF-8227-E770ED8FF514}" type="datetimeFigureOut">
              <a:rPr lang="en-US" smtClean="0"/>
              <a:pPr/>
              <a:t>11/6/2009</a:t>
            </a:fld>
            <a:endParaRPr lang="en-US"/>
          </a:p>
        </p:txBody>
      </p:sp>
      <p:sp>
        <p:nvSpPr>
          <p:cNvPr id="15" name="Rectangle 7"/>
          <p:cNvSpPr>
            <a:spLocks noGrp="1"/>
          </p:cNvSpPr>
          <p:nvPr>
            <p:ph type="body" sz="quarter" idx="18" hasCustomPrompt="1"/>
          </p:nvPr>
        </p:nvSpPr>
        <p:spPr>
          <a:xfrm>
            <a:off x="4800600" y="20574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match 5</a:t>
            </a:r>
            <a:endParaRPr lang="en-US" dirty="0"/>
          </a:p>
        </p:txBody>
      </p:sp>
      <p:sp>
        <p:nvSpPr>
          <p:cNvPr id="17" name="Rectangle 7"/>
          <p:cNvSpPr>
            <a:spLocks noGrp="1"/>
          </p:cNvSpPr>
          <p:nvPr>
            <p:ph type="body" sz="quarter" idx="19" hasCustomPrompt="1"/>
          </p:nvPr>
        </p:nvSpPr>
        <p:spPr>
          <a:xfrm>
            <a:off x="4800600" y="29718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match 3</a:t>
            </a:r>
            <a:endParaRPr lang="en-US" dirty="0"/>
          </a:p>
        </p:txBody>
      </p:sp>
      <p:sp>
        <p:nvSpPr>
          <p:cNvPr id="18" name="Rectangle 7"/>
          <p:cNvSpPr>
            <a:spLocks noGrp="1"/>
          </p:cNvSpPr>
          <p:nvPr>
            <p:ph type="body" sz="quarter" idx="20" hasCustomPrompt="1"/>
          </p:nvPr>
        </p:nvSpPr>
        <p:spPr>
          <a:xfrm>
            <a:off x="4800600" y="38862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match 1</a:t>
            </a:r>
            <a:endParaRPr lang="en-US" dirty="0"/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21" hasCustomPrompt="1"/>
          </p:nvPr>
        </p:nvSpPr>
        <p:spPr>
          <a:xfrm>
            <a:off x="4800600" y="48006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match 2</a:t>
            </a:r>
            <a:endParaRPr lang="en-US" dirty="0"/>
          </a:p>
        </p:txBody>
      </p:sp>
      <p:sp>
        <p:nvSpPr>
          <p:cNvPr id="21" name="Rectangle 7"/>
          <p:cNvSpPr>
            <a:spLocks noGrp="1"/>
          </p:cNvSpPr>
          <p:nvPr>
            <p:ph type="body" sz="quarter" idx="22" hasCustomPrompt="1"/>
          </p:nvPr>
        </p:nvSpPr>
        <p:spPr>
          <a:xfrm>
            <a:off x="4800600" y="57150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match 4</a:t>
            </a:r>
            <a:endParaRPr lang="en-US" dirty="0"/>
          </a:p>
        </p:txBody>
      </p:sp>
      <p:sp>
        <p:nvSpPr>
          <p:cNvPr id="11" name="Rectangle 2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algn="l">
              <a:defRPr i="1" baseline="0"/>
            </a:lvl1pPr>
            <a:extLst/>
          </a:lstStyle>
          <a:p>
            <a:r>
              <a:rPr lang="en-US" dirty="0" smtClean="0"/>
              <a:t>Click to type your question</a:t>
            </a:r>
            <a:endParaRPr lang="en-US" dirty="0"/>
          </a:p>
        </p:txBody>
      </p:sp>
      <p:sp>
        <p:nvSpPr>
          <p:cNvPr id="7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3" name="Straight Connector 23"/>
          <p:cNvCxnSpPr>
            <a:stCxn id="16" idx="3"/>
            <a:endCxn id="18" idx="1"/>
          </p:cNvCxnSpPr>
          <p:nvPr/>
        </p:nvCxnSpPr>
        <p:spPr>
          <a:xfrm>
            <a:off x="3886200" y="2286000"/>
            <a:ext cx="914400" cy="18288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2" idx="3"/>
            <a:endCxn id="19" idx="1"/>
          </p:cNvCxnSpPr>
          <p:nvPr/>
        </p:nvCxnSpPr>
        <p:spPr>
          <a:xfrm>
            <a:off x="3886200" y="3200400"/>
            <a:ext cx="914400" cy="18288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Straight Connector 23"/>
          <p:cNvCxnSpPr>
            <a:stCxn id="13" idx="3"/>
            <a:endCxn id="17" idx="1"/>
          </p:cNvCxnSpPr>
          <p:nvPr/>
        </p:nvCxnSpPr>
        <p:spPr>
          <a:xfrm flipV="1">
            <a:off x="3886200" y="3200400"/>
            <a:ext cx="914400" cy="9144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4" name="Straight Connector 23"/>
          <p:cNvCxnSpPr>
            <a:stCxn id="14" idx="3"/>
            <a:endCxn id="21" idx="1"/>
          </p:cNvCxnSpPr>
          <p:nvPr/>
        </p:nvCxnSpPr>
        <p:spPr>
          <a:xfrm>
            <a:off x="3886200" y="5029200"/>
            <a:ext cx="914400" cy="9144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9" name="Straight Connector 23"/>
          <p:cNvCxnSpPr>
            <a:stCxn id="10" idx="3"/>
            <a:endCxn id="15" idx="1"/>
          </p:cNvCxnSpPr>
          <p:nvPr/>
        </p:nvCxnSpPr>
        <p:spPr>
          <a:xfrm flipV="1">
            <a:off x="3886200" y="2286000"/>
            <a:ext cx="914400" cy="36576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>
            <a:spLocks noGrp="1"/>
          </p:cNvSpPr>
          <p:nvPr>
            <p:ph type="title"/>
          </p:nvPr>
        </p:nvSpPr>
        <p:spPr>
          <a:xfrm>
            <a:off x="914400" y="457200"/>
            <a:ext cx="76962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Rectangle 3"/>
          <p:cNvSpPr>
            <a:spLocks noGrp="1"/>
          </p:cNvSpPr>
          <p:nvPr>
            <p:ph type="body" idx="1"/>
          </p:nvPr>
        </p:nvSpPr>
        <p:spPr>
          <a:xfrm>
            <a:off x="914400" y="1905000"/>
            <a:ext cx="7467600" cy="42211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9" name="Rectangle 4"/>
          <p:cNvSpPr>
            <a:spLocks noGrp="1"/>
          </p:cNvSpPr>
          <p:nvPr>
            <p:ph type="dt" sz="half" idx="2"/>
          </p:nvPr>
        </p:nvSpPr>
        <p:spPr>
          <a:xfrm>
            <a:off x="6705600" y="6248400"/>
            <a:ext cx="1828800" cy="323850"/>
          </a:xfrm>
          <a:prstGeom prst="rect">
            <a:avLst/>
          </a:prstGeom>
        </p:spPr>
        <p:txBody>
          <a:bodyPr vert="horz" anchor="ctr"/>
          <a:lstStyle>
            <a:lvl1pPr>
              <a:defRPr sz="1100"/>
            </a:lvl1pPr>
            <a:extLst/>
          </a:lstStyle>
          <a:p>
            <a:pPr algn="r"/>
            <a:fld id="{8F67D422-08A8-451B-9A67-21962FC4B660}" type="datetimeFigureOut">
              <a:rPr lang="en-US" sz="1100" smtClean="0"/>
              <a:pPr algn="r"/>
              <a:t>11/6/2009</a:t>
            </a:fld>
            <a:endParaRPr lang="en-US" sz="1050" dirty="0"/>
          </a:p>
        </p:txBody>
      </p:sp>
      <p:sp>
        <p:nvSpPr>
          <p:cNvPr id="18" name="Rectangle 5"/>
          <p:cNvSpPr>
            <a:spLocks noGrp="1"/>
          </p:cNvSpPr>
          <p:nvPr>
            <p:ph type="ftr" sz="quarter" idx="3"/>
          </p:nvPr>
        </p:nvSpPr>
        <p:spPr>
          <a:xfrm>
            <a:off x="457200" y="6248400"/>
            <a:ext cx="3260886" cy="323850"/>
          </a:xfrm>
          <a:prstGeom prst="rect">
            <a:avLst/>
          </a:prstGeom>
        </p:spPr>
        <p:txBody>
          <a:bodyPr vert="horz"/>
          <a:lstStyle>
            <a:lvl1pPr>
              <a:defRPr sz="1200"/>
            </a:lvl1pPr>
            <a:extLst/>
          </a:lstStyle>
          <a:p>
            <a:endParaRPr lang="en-US" sz="1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714936" y="6151098"/>
            <a:ext cx="429064" cy="457200"/>
          </a:xfrm>
          <a:prstGeom prst="rect">
            <a:avLst/>
          </a:prstGeom>
        </p:spPr>
        <p:txBody>
          <a:bodyPr vert="horz" anchor="ctr"/>
          <a:lstStyle>
            <a:lvl1pPr>
              <a:defRPr sz="1200"/>
            </a:lvl1pPr>
            <a:extLst/>
          </a:lstStyle>
          <a:p>
            <a:fld id="{169B2101-2E9F-420A-91A3-890890D84497}" type="slidenum">
              <a:rPr lang="en-US" sz="1200" smtClean="0"/>
              <a:pPr/>
              <a:t>‹#›</a:t>
            </a:fld>
            <a:endParaRPr lang="en-US" sz="1200" dirty="0"/>
          </a:p>
        </p:txBody>
      </p:sp>
      <p:grpSp>
        <p:nvGrpSpPr>
          <p:cNvPr id="2" name="Group 23"/>
          <p:cNvGrpSpPr/>
          <p:nvPr/>
        </p:nvGrpSpPr>
        <p:grpSpPr>
          <a:xfrm>
            <a:off x="11555" y="2000250"/>
            <a:ext cx="133350" cy="533400"/>
            <a:chOff x="0" y="2000250"/>
            <a:chExt cx="3733800" cy="533400"/>
          </a:xfrm>
        </p:grpSpPr>
        <p:sp>
          <p:nvSpPr>
            <p:cNvPr id="3" name="Rectangle 14"/>
            <p:cNvSpPr/>
            <p:nvPr/>
          </p:nvSpPr>
          <p:spPr>
            <a:xfrm>
              <a:off x="0" y="2381250"/>
              <a:ext cx="373380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28" name="Rectangle 14"/>
            <p:cNvSpPr/>
            <p:nvPr/>
          </p:nvSpPr>
          <p:spPr>
            <a:xfrm>
              <a:off x="0" y="2305050"/>
              <a:ext cx="373380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4" name="Rectangle 14"/>
            <p:cNvSpPr/>
            <p:nvPr/>
          </p:nvSpPr>
          <p:spPr>
            <a:xfrm>
              <a:off x="0" y="2228850"/>
              <a:ext cx="373380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2" name="Rectangle 14"/>
            <p:cNvSpPr/>
            <p:nvPr/>
          </p:nvSpPr>
          <p:spPr>
            <a:xfrm>
              <a:off x="0" y="2152650"/>
              <a:ext cx="373380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9" name="Rectangle 14"/>
            <p:cNvSpPr/>
            <p:nvPr/>
          </p:nvSpPr>
          <p:spPr>
            <a:xfrm>
              <a:off x="0" y="2076450"/>
              <a:ext cx="373380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1" name="Rectangle 14"/>
            <p:cNvSpPr/>
            <p:nvPr/>
          </p:nvSpPr>
          <p:spPr>
            <a:xfrm>
              <a:off x="0" y="20002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31" name="Rectangle 14"/>
            <p:cNvSpPr/>
            <p:nvPr/>
          </p:nvSpPr>
          <p:spPr>
            <a:xfrm>
              <a:off x="0" y="24574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</p:grpSp>
      <p:grpSp>
        <p:nvGrpSpPr>
          <p:cNvPr id="10" name="Group 35"/>
          <p:cNvGrpSpPr/>
          <p:nvPr/>
        </p:nvGrpSpPr>
        <p:grpSpPr>
          <a:xfrm>
            <a:off x="8584055" y="2000250"/>
            <a:ext cx="552450" cy="542925"/>
            <a:chOff x="8667750" y="2000250"/>
            <a:chExt cx="476250" cy="542925"/>
          </a:xfrm>
        </p:grpSpPr>
        <p:sp>
          <p:nvSpPr>
            <p:cNvPr id="13" name="Rectangle 14"/>
            <p:cNvSpPr/>
            <p:nvPr/>
          </p:nvSpPr>
          <p:spPr>
            <a:xfrm>
              <a:off x="8667750" y="2381250"/>
              <a:ext cx="47625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24" name="Rectangle 14"/>
            <p:cNvSpPr/>
            <p:nvPr/>
          </p:nvSpPr>
          <p:spPr>
            <a:xfrm>
              <a:off x="8667750" y="2305050"/>
              <a:ext cx="47625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9" name="Rectangle 14"/>
            <p:cNvSpPr/>
            <p:nvPr/>
          </p:nvSpPr>
          <p:spPr>
            <a:xfrm>
              <a:off x="8667750" y="2228850"/>
              <a:ext cx="47625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 dirty="0"/>
            </a:p>
          </p:txBody>
        </p:sp>
        <p:sp>
          <p:nvSpPr>
            <p:cNvPr id="30" name="Rectangle 14"/>
            <p:cNvSpPr/>
            <p:nvPr/>
          </p:nvSpPr>
          <p:spPr>
            <a:xfrm>
              <a:off x="8667750" y="2152650"/>
              <a:ext cx="47625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 dirty="0"/>
            </a:p>
          </p:txBody>
        </p:sp>
        <p:sp>
          <p:nvSpPr>
            <p:cNvPr id="17" name="Rectangle 14"/>
            <p:cNvSpPr/>
            <p:nvPr/>
          </p:nvSpPr>
          <p:spPr>
            <a:xfrm>
              <a:off x="8667750" y="2076450"/>
              <a:ext cx="47625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6" name="Rectangle 14"/>
            <p:cNvSpPr/>
            <p:nvPr/>
          </p:nvSpPr>
          <p:spPr>
            <a:xfrm>
              <a:off x="8667750" y="2000250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667750" y="2466975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</p:grpSp>
      <p:sp>
        <p:nvSpPr>
          <p:cNvPr id="23" name="Oval 28"/>
          <p:cNvSpPr/>
          <p:nvPr/>
        </p:nvSpPr>
        <p:spPr>
          <a:xfrm>
            <a:off x="8572500" y="632460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  <a:extLst/>
    </p:titleStyle>
    <p:bodyStyle>
      <a:lvl1pPr marL="342900" indent="-3429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l 28"/>
          <p:cNvSpPr/>
          <p:nvPr/>
        </p:nvSpPr>
        <p:spPr>
          <a:xfrm>
            <a:off x="8572500" y="6038850"/>
            <a:ext cx="152400" cy="1524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7" name="Oval 28"/>
          <p:cNvSpPr/>
          <p:nvPr/>
        </p:nvSpPr>
        <p:spPr>
          <a:xfrm>
            <a:off x="8572500" y="6324600"/>
            <a:ext cx="152400" cy="15240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4" name="Oval 28"/>
          <p:cNvSpPr/>
          <p:nvPr/>
        </p:nvSpPr>
        <p:spPr>
          <a:xfrm>
            <a:off x="8572500" y="5476875"/>
            <a:ext cx="152400" cy="152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2" name="Oval 28"/>
          <p:cNvSpPr/>
          <p:nvPr/>
        </p:nvSpPr>
        <p:spPr>
          <a:xfrm>
            <a:off x="8572500" y="5753100"/>
            <a:ext cx="152400" cy="1524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0" name="Rectangle 24"/>
          <p:cNvSpPr>
            <a:spLocks noGrp="1"/>
          </p:cNvSpPr>
          <p:nvPr>
            <p:ph type="ctr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Quiz Show</a:t>
            </a:r>
            <a:endParaRPr lang="en-US" dirty="0"/>
          </a:p>
        </p:txBody>
      </p:sp>
      <p:sp>
        <p:nvSpPr>
          <p:cNvPr id="18" name="Rectangle 25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extLst/>
          </a:lstStyle>
          <a:p>
            <a:r>
              <a:rPr lang="en-US"/>
              <a:t>Question and Answer </a:t>
            </a:r>
          </a:p>
          <a:p>
            <a:r>
              <a:rPr lang="en-US"/>
              <a:t>Samples and Techniques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4"/>
          <p:cNvSpPr txBox="1"/>
          <p:nvPr/>
        </p:nvSpPr>
        <p:spPr>
          <a:xfrm>
            <a:off x="914400" y="1066800"/>
            <a:ext cx="7543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extLst/>
          </a:lstStyle>
          <a:p>
            <a:pPr marL="0" indent="0">
              <a:buNone/>
            </a:pPr>
            <a:endParaRPr lang="en-US" sz="2800" dirty="0"/>
          </a:p>
        </p:txBody>
      </p:sp>
      <p:sp>
        <p:nvSpPr>
          <p:cNvPr id="28" name="Rectangle 6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/>
              <a:t>How to Use the Quiz Show Template</a:t>
            </a:r>
          </a:p>
        </p:txBody>
      </p:sp>
      <p:sp>
        <p:nvSpPr>
          <p:cNvPr id="17" name="Rectangle 8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Choose a Question &amp; Answer layout from the New Slide gallery</a:t>
            </a:r>
            <a:endParaRPr lang="en-US" dirty="0"/>
          </a:p>
          <a:p>
            <a:r>
              <a:rPr lang="en-US" dirty="0"/>
              <a:t>Follow the placeholder </a:t>
            </a:r>
            <a:r>
              <a:rPr lang="en-US" dirty="0" smtClean="0"/>
              <a:t>prompts and fill </a:t>
            </a:r>
            <a:r>
              <a:rPr lang="en-US" dirty="0"/>
              <a:t>in your actual questions and answers</a:t>
            </a:r>
          </a:p>
          <a:p>
            <a:r>
              <a:rPr lang="en-US" dirty="0" smtClean="0"/>
              <a:t>View the presentation in slide show to see the animations that reveal the answers</a:t>
            </a:r>
            <a:endParaRPr lang="en-US" dirty="0"/>
          </a:p>
          <a:p>
            <a:r>
              <a:rPr lang="en-US" dirty="0"/>
              <a:t>Suggested Uses:</a:t>
            </a:r>
          </a:p>
          <a:p>
            <a:pPr lvl="1"/>
            <a:r>
              <a:rPr lang="en-US" dirty="0"/>
              <a:t>Reinforcing teaching through audience participation</a:t>
            </a:r>
          </a:p>
          <a:p>
            <a:pPr lvl="1"/>
            <a:r>
              <a:rPr lang="en-US" dirty="0"/>
              <a:t>Introduction to subject matter</a:t>
            </a:r>
          </a:p>
          <a:p>
            <a:pPr lvl="1"/>
            <a:r>
              <a:rPr lang="en-US" dirty="0"/>
              <a:t>Recreational gatherings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>
            <a:extLst/>
          </a:lstStyle>
          <a:p>
            <a:r>
              <a:rPr lang="en-US" dirty="0" smtClean="0"/>
              <a:t>Sample Question and Answer</a:t>
            </a:r>
            <a:endParaRPr lang="en-US" dirty="0"/>
          </a:p>
        </p:txBody>
      </p:sp>
      <p:sp>
        <p:nvSpPr>
          <p:cNvPr id="4" name="Rectangle 25"/>
          <p:cNvSpPr txBox="1">
            <a:spLocks/>
          </p:cNvSpPr>
          <p:nvPr/>
        </p:nvSpPr>
        <p:spPr>
          <a:xfrm>
            <a:off x="762000" y="2971800"/>
            <a:ext cx="7086600" cy="12954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following slides are example questions using the layouts in the Quiz Show template. View them in slide show to see the answer animations.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The Sun is a star.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dirty="0" smtClean="0"/>
              <a:t>What is the name of our galaxy?</a:t>
            </a:r>
            <a:endParaRPr lang="en-US" dirty="0"/>
          </a:p>
        </p:txBody>
      </p:sp>
      <p:sp>
        <p:nvSpPr>
          <p:cNvPr id="22" name="Rectangle 7"/>
          <p:cNvSpPr>
            <a:spLocks noGrp="1"/>
          </p:cNvSpPr>
          <p:nvPr>
            <p:ph type="body" sz="quarter" idx="14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The Milky Way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>
            <a:extLst/>
          </a:lstStyle>
          <a:p>
            <a:r>
              <a:rPr lang="en-US" dirty="0" smtClean="0"/>
              <a:t>How many planets in the solar system have rings?</a:t>
            </a:r>
            <a:endParaRPr lang="en-US" dirty="0"/>
          </a:p>
        </p:txBody>
      </p:sp>
      <p:sp>
        <p:nvSpPr>
          <p:cNvPr id="24" name="Rectangle 6"/>
          <p:cNvSpPr>
            <a:spLocks noGrp="1"/>
          </p:cNvSpPr>
          <p:nvPr>
            <p:ph type="body" sz="quarter" idx="14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Four planets.</a:t>
            </a:r>
            <a:endParaRPr lang="en-US" dirty="0"/>
          </a:p>
        </p:txBody>
      </p:sp>
      <p:sp>
        <p:nvSpPr>
          <p:cNvPr id="22" name="Rectangle 7"/>
          <p:cNvSpPr>
            <a:spLocks noGrp="1"/>
          </p:cNvSpPr>
          <p:nvPr>
            <p:ph type="body" sz="quarter" idx="15"/>
          </p:nvPr>
        </p:nvSpPr>
        <p:spPr/>
        <p:txBody>
          <a:bodyPr/>
          <a:lstStyle>
            <a:extLst/>
          </a:lstStyle>
          <a:p>
            <a:pPr marL="0" indent="0"/>
            <a:r>
              <a:rPr lang="en-US" dirty="0" smtClean="0"/>
              <a:t>Jupiter, Saturn, Uranus, and Neptune all have rings.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/>
              <a:t>What is inertia?</a:t>
            </a:r>
          </a:p>
        </p:txBody>
      </p:sp>
      <p:sp>
        <p:nvSpPr>
          <p:cNvPr id="11" name="Rectangle 11"/>
          <p:cNvSpPr>
            <a:spLocks noGrp="1"/>
          </p:cNvSpPr>
          <p:nvPr>
            <p:ph type="body" sz="quarter" idx="17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All of the above</a:t>
            </a:r>
            <a:endParaRPr lang="en-US" dirty="0"/>
          </a:p>
        </p:txBody>
      </p:sp>
      <p:sp>
        <p:nvSpPr>
          <p:cNvPr id="12" name="Rectangle 12"/>
          <p:cNvSpPr>
            <a:spLocks noGrp="1"/>
          </p:cNvSpPr>
          <p:nvPr>
            <p:ph type="body" sz="quarter" idx="18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The speed at which an object falls</a:t>
            </a:r>
            <a:endParaRPr lang="en-US" dirty="0"/>
          </a:p>
        </p:txBody>
      </p:sp>
      <p:sp>
        <p:nvSpPr>
          <p:cNvPr id="15" name="Rectangle 15"/>
          <p:cNvSpPr>
            <a:spLocks noGrp="1"/>
          </p:cNvSpPr>
          <p:nvPr>
            <p:ph type="body" sz="quarter" idx="19"/>
          </p:nvPr>
        </p:nvSpPr>
        <p:spPr>
          <a:xfrm>
            <a:off x="1143000" y="2057400"/>
            <a:ext cx="7086600" cy="457200"/>
          </a:xfrm>
        </p:spPr>
        <p:txBody>
          <a:bodyPr/>
          <a:lstStyle>
            <a:extLst/>
          </a:lstStyle>
          <a:p>
            <a:r>
              <a:rPr lang="en-US" dirty="0" smtClean="0"/>
              <a:t>Measurement of electrical resistance</a:t>
            </a:r>
            <a:endParaRPr lang="en-US" dirty="0"/>
          </a:p>
        </p:txBody>
      </p:sp>
      <p:sp>
        <p:nvSpPr>
          <p:cNvPr id="16" name="Rectangle 16"/>
          <p:cNvSpPr>
            <a:spLocks noGrp="1"/>
          </p:cNvSpPr>
          <p:nvPr>
            <p:ph type="body" sz="quarter" idx="20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A ratio between mass and velocity</a:t>
            </a:r>
            <a:endParaRPr lang="en-US" dirty="0"/>
          </a:p>
        </p:txBody>
      </p:sp>
      <p:sp>
        <p:nvSpPr>
          <p:cNvPr id="17" name="Rectangle 17"/>
          <p:cNvSpPr>
            <a:spLocks noGrp="1"/>
          </p:cNvSpPr>
          <p:nvPr>
            <p:ph type="body" sz="quarter" idx="21"/>
          </p:nvPr>
        </p:nvSpPr>
        <p:spPr>
          <a:xfrm>
            <a:off x="1143000" y="3429000"/>
            <a:ext cx="7086600" cy="457200"/>
          </a:xfrm>
        </p:spPr>
        <p:txBody>
          <a:bodyPr/>
          <a:lstStyle>
            <a:extLst/>
          </a:lstStyle>
          <a:p>
            <a:r>
              <a:rPr lang="en-US" dirty="0" smtClean="0"/>
              <a:t>Resistance to motion or change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>
            <a:extLst/>
          </a:lstStyle>
          <a:p>
            <a:r>
              <a:rPr lang="en-US" dirty="0" smtClean="0"/>
              <a:t>Match the device to what it measures: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sz="quarter" idx="13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Stop Watch</a:t>
            </a:r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body" sz="quarter" idx="14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Scale</a:t>
            </a:r>
            <a:endParaRPr lang="en-US" dirty="0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15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Thermometer</a:t>
            </a:r>
            <a:endParaRPr lang="en-US" dirty="0"/>
          </a:p>
        </p:txBody>
      </p:sp>
      <p:sp>
        <p:nvSpPr>
          <p:cNvPr id="6" name="Rectangle 6"/>
          <p:cNvSpPr>
            <a:spLocks noGrp="1"/>
          </p:cNvSpPr>
          <p:nvPr>
            <p:ph type="body" sz="quarter" idx="16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Speedometer</a:t>
            </a:r>
            <a:endParaRPr lang="en-US" dirty="0"/>
          </a:p>
        </p:txBody>
      </p:sp>
      <p:sp>
        <p:nvSpPr>
          <p:cNvPr id="7" name="Rectangle 7"/>
          <p:cNvSpPr>
            <a:spLocks noGrp="1"/>
          </p:cNvSpPr>
          <p:nvPr>
            <p:ph type="body" sz="quarter" idx="17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Odometer</a:t>
            </a:r>
            <a:endParaRPr lang="en-US" dirty="0"/>
          </a:p>
        </p:txBody>
      </p:sp>
      <p:sp>
        <p:nvSpPr>
          <p:cNvPr id="8" name="Rectangle 8"/>
          <p:cNvSpPr>
            <a:spLocks noGrp="1"/>
          </p:cNvSpPr>
          <p:nvPr>
            <p:ph type="body" sz="quarter" idx="18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Distance</a:t>
            </a:r>
            <a:endParaRPr lang="en-US" dirty="0"/>
          </a:p>
        </p:txBody>
      </p:sp>
      <p:sp>
        <p:nvSpPr>
          <p:cNvPr id="9" name="Rectangle 9"/>
          <p:cNvSpPr>
            <a:spLocks noGrp="1"/>
          </p:cNvSpPr>
          <p:nvPr>
            <p:ph type="body" sz="quarter" idx="19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Temperature</a:t>
            </a:r>
            <a:endParaRPr lang="en-US" dirty="0"/>
          </a:p>
        </p:txBody>
      </p:sp>
      <p:sp>
        <p:nvSpPr>
          <p:cNvPr id="10" name="Rectangle 10"/>
          <p:cNvSpPr>
            <a:spLocks noGrp="1"/>
          </p:cNvSpPr>
          <p:nvPr>
            <p:ph type="body" sz="quarter" idx="20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Elapsed Time</a:t>
            </a:r>
            <a:endParaRPr lang="en-US" dirty="0"/>
          </a:p>
        </p:txBody>
      </p:sp>
      <p:sp>
        <p:nvSpPr>
          <p:cNvPr id="11" name="Rectangle 11"/>
          <p:cNvSpPr>
            <a:spLocks noGrp="1"/>
          </p:cNvSpPr>
          <p:nvPr>
            <p:ph type="body" sz="quarter" idx="2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Weight</a:t>
            </a:r>
            <a:endParaRPr lang="en-US" dirty="0"/>
          </a:p>
        </p:txBody>
      </p:sp>
      <p:sp>
        <p:nvSpPr>
          <p:cNvPr id="12" name="Rectangle 12"/>
          <p:cNvSpPr>
            <a:spLocks noGrp="1"/>
          </p:cNvSpPr>
          <p:nvPr>
            <p:ph type="body" sz="quarter" idx="22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Rate of Travel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izShow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</a:schemeClr>
            </a:gs>
            <a:gs pos="100000">
              <a:schemeClr val="phClr">
                <a:shade val="80000"/>
                <a:satMod val="150000"/>
              </a:schemeClr>
            </a:gs>
          </a:gsLst>
          <a:path path="circle">
            <a:fillToRect l="50000" t="50000"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7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55000" dist="50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55000" dist="50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QuizShow</Template>
  <TotalTime>0</TotalTime>
  <Words>198</Words>
  <Application>Microsoft Office PowerPoint</Application>
  <PresentationFormat>On-screen Show (4:3)</PresentationFormat>
  <Paragraphs>44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QuizShow</vt:lpstr>
      <vt:lpstr>Quiz Show</vt:lpstr>
      <vt:lpstr>How to Use the Quiz Show Template</vt:lpstr>
      <vt:lpstr>Sample Question and Answer</vt:lpstr>
      <vt:lpstr>The Sun is a star.</vt:lpstr>
      <vt:lpstr>What is the name of our galaxy?</vt:lpstr>
      <vt:lpstr>How many planets in the solar system have rings?</vt:lpstr>
      <vt:lpstr>What is inertia?</vt:lpstr>
      <vt:lpstr>Match the device to what it measures: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2009-11-05T23:05:50Z</dcterms:created>
  <dcterms:modified xsi:type="dcterms:W3CDTF">2009-11-05T23:06:25Z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1033</vt:i4>
  </property>
  <property fmtid="{D5CDD505-2E9C-101B-9397-08002B2CF9AE}" pid="3" name="_Version">
    <vt:lpwstr>12.0.4518</vt:lpwstr>
  </property>
</Properties>
</file>